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1"/>
  </p:sldMasterIdLst>
  <p:sldIdLst>
    <p:sldId id="256" r:id="rId2"/>
    <p:sldId id="257" r:id="rId3"/>
    <p:sldId id="264" r:id="rId4"/>
    <p:sldId id="280" r:id="rId5"/>
    <p:sldId id="258" r:id="rId6"/>
    <p:sldId id="268" r:id="rId7"/>
    <p:sldId id="259" r:id="rId8"/>
    <p:sldId id="269" r:id="rId9"/>
    <p:sldId id="275" r:id="rId10"/>
    <p:sldId id="260" r:id="rId11"/>
    <p:sldId id="271" r:id="rId12"/>
    <p:sldId id="279" r:id="rId13"/>
    <p:sldId id="261" r:id="rId14"/>
    <p:sldId id="277" r:id="rId15"/>
    <p:sldId id="270" r:id="rId16"/>
    <p:sldId id="272" r:id="rId17"/>
    <p:sldId id="263" r:id="rId18"/>
    <p:sldId id="281" r:id="rId19"/>
    <p:sldId id="265" r:id="rId20"/>
    <p:sldId id="28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60"/>
  </p:normalViewPr>
  <p:slideViewPr>
    <p:cSldViewPr>
      <p:cViewPr varScale="1">
        <p:scale>
          <a:sx n="64" d="100"/>
          <a:sy n="64" d="100"/>
        </p:scale>
        <p:origin x="52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BBCCB3B2-9295-4D86-8CF7-630965E95927}" type="datetimeFigureOut">
              <a:rPr lang="en-US" smtClean="0"/>
              <a:pPr/>
              <a:t>5/18/2015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2F1713EA-30E8-4AC0-A8BD-530FEA921E34}"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BCCB3B2-9295-4D86-8CF7-630965E95927}" type="datetimeFigureOut">
              <a:rPr lang="en-US" smtClean="0"/>
              <a:pPr/>
              <a:t>5/18/2015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F1713EA-30E8-4AC0-A8BD-530FEA921E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BCCB3B2-9295-4D86-8CF7-630965E95927}" type="datetimeFigureOut">
              <a:rPr lang="en-US" smtClean="0"/>
              <a:pPr/>
              <a:t>5/18/2015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F1713EA-30E8-4AC0-A8BD-530FEA921E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BCCB3B2-9295-4D86-8CF7-630965E95927}" type="datetimeFigureOut">
              <a:rPr lang="en-US" smtClean="0"/>
              <a:pPr/>
              <a:t>5/18/2015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F1713EA-30E8-4AC0-A8BD-530FEA921E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BCCB3B2-9295-4D86-8CF7-630965E95927}" type="datetimeFigureOut">
              <a:rPr lang="en-US" smtClean="0"/>
              <a:pPr/>
              <a:t>5/18/2015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F1713EA-30E8-4AC0-A8BD-530FEA921E34}"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BCCB3B2-9295-4D86-8CF7-630965E95927}" type="datetimeFigureOut">
              <a:rPr lang="en-US" smtClean="0"/>
              <a:pPr/>
              <a:t>5/18/2015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F1713EA-30E8-4AC0-A8BD-530FEA921E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BCCB3B2-9295-4D86-8CF7-630965E95927}" type="datetimeFigureOut">
              <a:rPr lang="en-US" smtClean="0"/>
              <a:pPr/>
              <a:t>5/18/2015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F1713EA-30E8-4AC0-A8BD-530FEA921E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BCCB3B2-9295-4D86-8CF7-630965E95927}" type="datetimeFigureOut">
              <a:rPr lang="en-US" smtClean="0"/>
              <a:pPr/>
              <a:t>5/18/2015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F1713EA-30E8-4AC0-A8BD-530FEA921E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BCCB3B2-9295-4D86-8CF7-630965E95927}" type="datetimeFigureOut">
              <a:rPr lang="en-US" smtClean="0"/>
              <a:pPr/>
              <a:t>5/18/2015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F1713EA-30E8-4AC0-A8BD-530FEA921E34}"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BCCB3B2-9295-4D86-8CF7-630965E95927}" type="datetimeFigureOut">
              <a:rPr lang="en-US" smtClean="0"/>
              <a:pPr/>
              <a:t>5/18/2015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F1713EA-30E8-4AC0-A8BD-530FEA921E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BBCCB3B2-9295-4D86-8CF7-630965E95927}" type="datetimeFigureOut">
              <a:rPr lang="en-US" smtClean="0"/>
              <a:pPr/>
              <a:t>5/18/2015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F1713EA-30E8-4AC0-A8BD-530FEA921E34}"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BCCB3B2-9295-4D86-8CF7-630965E95927}" type="datetimeFigureOut">
              <a:rPr lang="en-US" smtClean="0"/>
              <a:pPr/>
              <a:t>5/18/2015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F1713EA-30E8-4AC0-A8BD-530FEA921E34}"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600200"/>
            <a:ext cx="7162800" cy="1752600"/>
          </a:xfrm>
        </p:spPr>
        <p:txBody>
          <a:bodyPr>
            <a:normAutofit fontScale="90000"/>
          </a:bodyPr>
          <a:lstStyle/>
          <a:p>
            <a:pPr algn="ctr"/>
            <a:r>
              <a:rPr lang="en-US" dirty="0" smtClean="0">
                <a:latin typeface="+mn-lt"/>
                <a:cs typeface="Papyrus"/>
              </a:rPr>
              <a:t>Volunteer Management Information System (VMIS) Training</a:t>
            </a:r>
            <a:endParaRPr lang="en-US" dirty="0">
              <a:latin typeface="+mn-lt"/>
              <a:cs typeface="Papyrus"/>
            </a:endParaRPr>
          </a:p>
        </p:txBody>
      </p:sp>
      <p:sp>
        <p:nvSpPr>
          <p:cNvPr id="3" name="Subtitle 2"/>
          <p:cNvSpPr>
            <a:spLocks noGrp="1"/>
          </p:cNvSpPr>
          <p:nvPr>
            <p:ph type="subTitle" idx="1"/>
          </p:nvPr>
        </p:nvSpPr>
        <p:spPr>
          <a:xfrm>
            <a:off x="1905000" y="4495800"/>
            <a:ext cx="6400800" cy="1295400"/>
          </a:xfrm>
        </p:spPr>
        <p:txBody>
          <a:bodyPr>
            <a:normAutofit lnSpcReduction="10000"/>
          </a:bodyPr>
          <a:lstStyle/>
          <a:p>
            <a:pPr algn="ctr"/>
            <a:r>
              <a:rPr lang="en-US" dirty="0" smtClean="0">
                <a:solidFill>
                  <a:schemeClr val="tx1"/>
                </a:solidFill>
                <a:cs typeface="Papyrus"/>
              </a:rPr>
              <a:t>Fort Bliss Army Volunteer Corps</a:t>
            </a:r>
          </a:p>
          <a:p>
            <a:pPr algn="ctr"/>
            <a:endParaRPr lang="en-US" dirty="0" smtClean="0">
              <a:solidFill>
                <a:schemeClr val="tx1"/>
              </a:solidFill>
              <a:cs typeface="Papyrus"/>
            </a:endParaRPr>
          </a:p>
          <a:p>
            <a:pPr algn="ctr"/>
            <a:r>
              <a:rPr lang="en-US" dirty="0" smtClean="0">
                <a:solidFill>
                  <a:schemeClr val="tx1"/>
                </a:solidFill>
                <a:cs typeface="Papyrus"/>
              </a:rPr>
              <a:t>www.myarmyonesource.com</a:t>
            </a:r>
            <a:endParaRPr lang="en-US" dirty="0">
              <a:solidFill>
                <a:schemeClr val="tx1"/>
              </a:solidFill>
              <a:cs typeface="Papyru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914400"/>
            <a:ext cx="4114800" cy="701040"/>
          </a:xfrm>
        </p:spPr>
        <p:txBody>
          <a:bodyPr>
            <a:normAutofit fontScale="90000"/>
          </a:bodyPr>
          <a:lstStyle/>
          <a:p>
            <a:r>
              <a:rPr lang="en-US" dirty="0" smtClean="0">
                <a:latin typeface="+mn-lt"/>
                <a:cs typeface="Papyrus"/>
              </a:rPr>
              <a:t>Service History</a:t>
            </a:r>
            <a:endParaRPr lang="en-US" dirty="0">
              <a:latin typeface="+mn-lt"/>
              <a:cs typeface="Papyrus"/>
            </a:endParaRPr>
          </a:p>
        </p:txBody>
      </p:sp>
      <p:sp>
        <p:nvSpPr>
          <p:cNvPr id="3" name="Content Placeholder 2"/>
          <p:cNvSpPr>
            <a:spLocks noGrp="1"/>
          </p:cNvSpPr>
          <p:nvPr>
            <p:ph idx="1"/>
          </p:nvPr>
        </p:nvSpPr>
        <p:spPr>
          <a:xfrm>
            <a:off x="1066800" y="2133600"/>
            <a:ext cx="7498080" cy="4343400"/>
          </a:xfrm>
        </p:spPr>
        <p:txBody>
          <a:bodyPr>
            <a:normAutofit/>
          </a:bodyPr>
          <a:lstStyle/>
          <a:p>
            <a:r>
              <a:rPr lang="en-US" sz="2500" dirty="0" smtClean="0">
                <a:cs typeface="Papyrus"/>
              </a:rPr>
              <a:t>Click on the Service History link to track your hours, awards, and trainings.</a:t>
            </a:r>
          </a:p>
          <a:p>
            <a:r>
              <a:rPr lang="en-US" sz="2500" dirty="0" smtClean="0">
                <a:cs typeface="Papyrus"/>
              </a:rPr>
              <a:t>Any volunteer positions you apply to through VMIS will show up under Open AVC Positions.  </a:t>
            </a:r>
          </a:p>
          <a:p>
            <a:r>
              <a:rPr lang="en-US" sz="2500" dirty="0" smtClean="0">
                <a:cs typeface="Papyrus"/>
              </a:rPr>
              <a:t>Outside hours can be tracked under the El Paso Community Volunteers position. </a:t>
            </a:r>
          </a:p>
          <a:p>
            <a:r>
              <a:rPr lang="en-US" sz="2500" dirty="0" smtClean="0">
                <a:cs typeface="Papyrus"/>
              </a:rPr>
              <a:t>Awards, trainings, orientations,</a:t>
            </a:r>
            <a:r>
              <a:rPr lang="en-US" sz="2500" dirty="0" smtClean="0">
                <a:solidFill>
                  <a:srgbClr val="FFFFFF"/>
                </a:solidFill>
                <a:cs typeface="Papyrus"/>
              </a:rPr>
              <a:t> </a:t>
            </a:r>
            <a:r>
              <a:rPr lang="en-US" sz="2500" dirty="0" smtClean="0">
                <a:cs typeface="Papyrus"/>
              </a:rPr>
              <a:t>and files may be captured under their respective sections.</a:t>
            </a:r>
            <a:endParaRPr lang="en-US" sz="2500" dirty="0" smtClean="0"/>
          </a:p>
          <a:p>
            <a:endParaRPr lang="en-US" dirty="0"/>
          </a:p>
        </p:txBody>
      </p:sp>
      <p:pic>
        <p:nvPicPr>
          <p:cNvPr id="6" name="Picture 5" descr="volunteer2.jpg"/>
          <p:cNvPicPr>
            <a:picLocks noChangeAspect="1"/>
          </p:cNvPicPr>
          <p:nvPr/>
        </p:nvPicPr>
        <p:blipFill>
          <a:blip r:embed="rId2" cstate="print"/>
          <a:stretch>
            <a:fillRect/>
          </a:stretch>
        </p:blipFill>
        <p:spPr>
          <a:xfrm>
            <a:off x="1066800" y="228600"/>
            <a:ext cx="2514600" cy="16764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tretch>
            <a:fillRect/>
          </a:stretch>
        </p:blipFill>
        <p:spPr bwMode="auto">
          <a:xfrm>
            <a:off x="836497" y="0"/>
            <a:ext cx="7471005" cy="6858000"/>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tretch>
            <a:fillRect/>
          </a:stretch>
        </p:blipFill>
        <p:spPr bwMode="auto">
          <a:xfrm>
            <a:off x="903587" y="0"/>
            <a:ext cx="7336824" cy="6858000"/>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cs typeface="Papyrus"/>
              </a:rPr>
              <a:t>Track Your Hours</a:t>
            </a:r>
            <a:endParaRPr lang="en-US" dirty="0">
              <a:latin typeface="+mn-lt"/>
              <a:cs typeface="Papyrus"/>
            </a:endParaRPr>
          </a:p>
        </p:txBody>
      </p:sp>
      <p:sp>
        <p:nvSpPr>
          <p:cNvPr id="3" name="Content Placeholder 2"/>
          <p:cNvSpPr>
            <a:spLocks noGrp="1"/>
          </p:cNvSpPr>
          <p:nvPr>
            <p:ph idx="1"/>
          </p:nvPr>
        </p:nvSpPr>
        <p:spPr>
          <a:xfrm>
            <a:off x="1143000" y="1981200"/>
            <a:ext cx="8001000" cy="4114800"/>
          </a:xfrm>
        </p:spPr>
        <p:txBody>
          <a:bodyPr>
            <a:normAutofit/>
          </a:bodyPr>
          <a:lstStyle/>
          <a:p>
            <a:r>
              <a:rPr lang="en-US" sz="2400" dirty="0" smtClean="0">
                <a:cs typeface="Papyrus"/>
              </a:rPr>
              <a:t>Go to Service History, then look at the Open AVC Positions section.</a:t>
            </a:r>
          </a:p>
          <a:p>
            <a:r>
              <a:rPr lang="en-US" sz="2400" dirty="0" smtClean="0">
                <a:cs typeface="Papyrus"/>
              </a:rPr>
              <a:t>Use the hours link to the right of the position title to track hours for that position.</a:t>
            </a:r>
          </a:p>
          <a:p>
            <a:r>
              <a:rPr lang="en-US" sz="2400" dirty="0" smtClean="0">
                <a:cs typeface="Papyrus"/>
              </a:rPr>
              <a:t>There are three options for tracking your hours – add for day, add for period, and add for open dates.</a:t>
            </a:r>
          </a:p>
          <a:p>
            <a:r>
              <a:rPr lang="en-US" sz="2400" dirty="0" smtClean="0">
                <a:cs typeface="Papyrus"/>
              </a:rPr>
              <a:t>Use add for day when you need to write in an explanation for your volunteer hours.  Some volunteer managers may prefer this option.</a:t>
            </a:r>
          </a:p>
        </p:txBody>
      </p:sp>
      <p:pic>
        <p:nvPicPr>
          <p:cNvPr id="9217" name="Picture 1" descr="C:\Users\alison.brown\AppData\Local\Microsoft\Windows\Temporary Internet Files\Content.IE5\OR18D7X5\MC900383802[1].wmf"/>
          <p:cNvPicPr>
            <a:picLocks noChangeAspect="1" noChangeArrowheads="1"/>
          </p:cNvPicPr>
          <p:nvPr/>
        </p:nvPicPr>
        <p:blipFill>
          <a:blip r:embed="rId2" cstate="print"/>
          <a:srcRect/>
          <a:stretch>
            <a:fillRect/>
          </a:stretch>
        </p:blipFill>
        <p:spPr bwMode="auto">
          <a:xfrm rot="701245">
            <a:off x="7114904" y="479228"/>
            <a:ext cx="1086786" cy="1143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7162800" cy="701040"/>
          </a:xfrm>
        </p:spPr>
        <p:txBody>
          <a:bodyPr>
            <a:normAutofit fontScale="90000"/>
          </a:bodyPr>
          <a:lstStyle/>
          <a:p>
            <a:r>
              <a:rPr lang="en-US" dirty="0" smtClean="0">
                <a:latin typeface="+mn-lt"/>
                <a:cs typeface="Papyrus"/>
              </a:rPr>
              <a:t>Track Your Hours (cont.)</a:t>
            </a:r>
            <a:endParaRPr lang="en-US" dirty="0">
              <a:latin typeface="+mn-lt"/>
              <a:cs typeface="Papyrus"/>
            </a:endParaRPr>
          </a:p>
        </p:txBody>
      </p:sp>
      <p:sp>
        <p:nvSpPr>
          <p:cNvPr id="3" name="Content Placeholder 2"/>
          <p:cNvSpPr>
            <a:spLocks noGrp="1"/>
          </p:cNvSpPr>
          <p:nvPr>
            <p:ph idx="1"/>
          </p:nvPr>
        </p:nvSpPr>
        <p:spPr>
          <a:xfrm>
            <a:off x="990600" y="1524000"/>
            <a:ext cx="7696200" cy="5029200"/>
          </a:xfrm>
        </p:spPr>
        <p:txBody>
          <a:bodyPr>
            <a:noAutofit/>
          </a:bodyPr>
          <a:lstStyle/>
          <a:p>
            <a:r>
              <a:rPr lang="en-US" sz="2100" dirty="0" smtClean="0">
                <a:cs typeface="Papyrus"/>
              </a:rPr>
              <a:t>Use add for period when you need to track hours from more than one month previous.  Hours can be tracked back to 2004 if necessary.  Only use this option if you must backdate hours.  To do this, you must have documentation to accompany your request for back-tracked hours over 30 days old.  </a:t>
            </a:r>
          </a:p>
          <a:p>
            <a:r>
              <a:rPr lang="en-US" sz="2100" dirty="0" smtClean="0">
                <a:cs typeface="Papyrus"/>
              </a:rPr>
              <a:t>As a general rule, use add for a day.  This will ensure that post and the organization where you volunteer receives credit for your volunteer hours.  </a:t>
            </a:r>
          </a:p>
          <a:p>
            <a:r>
              <a:rPr lang="en-US" sz="2100" dirty="0" smtClean="0">
                <a:cs typeface="Papyrus"/>
              </a:rPr>
              <a:t>Hours must be entered in add for open dates or add for day by the 5</a:t>
            </a:r>
            <a:r>
              <a:rPr lang="en-US" sz="2100" baseline="30000" dirty="0" smtClean="0">
                <a:cs typeface="Papyrus"/>
              </a:rPr>
              <a:t>th</a:t>
            </a:r>
            <a:r>
              <a:rPr lang="en-US" sz="2100" dirty="0" smtClean="0">
                <a:cs typeface="Papyrus"/>
              </a:rPr>
              <a:t> working day of the month for the previous month in order for post and the organization to receive credit for your volunteer hours.</a:t>
            </a:r>
          </a:p>
          <a:p>
            <a:endParaRPr lang="en-US" sz="2100" dirty="0" smtClean="0">
              <a:cs typeface="Papyrus"/>
            </a:endParaRPr>
          </a:p>
          <a:p>
            <a:endParaRPr lang="en-US" sz="2100" dirty="0" smtClean="0">
              <a:cs typeface="Papyrus"/>
            </a:endParaRPr>
          </a:p>
        </p:txBody>
      </p:sp>
      <p:pic>
        <p:nvPicPr>
          <p:cNvPr id="9217" name="Picture 1" descr="C:\Users\alison.brown\AppData\Local\Microsoft\Windows\Temporary Internet Files\Content.IE5\OR18D7X5\MC900383802[1].wmf"/>
          <p:cNvPicPr>
            <a:picLocks noChangeAspect="1" noChangeArrowheads="1"/>
          </p:cNvPicPr>
          <p:nvPr/>
        </p:nvPicPr>
        <p:blipFill>
          <a:blip r:embed="rId2" cstate="print"/>
          <a:srcRect/>
          <a:stretch>
            <a:fillRect/>
          </a:stretch>
        </p:blipFill>
        <p:spPr bwMode="auto">
          <a:xfrm rot="20055454">
            <a:off x="118088" y="5535708"/>
            <a:ext cx="1086786" cy="1143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tretch>
            <a:fillRect/>
          </a:stretch>
        </p:blipFill>
        <p:spPr bwMode="auto">
          <a:xfrm>
            <a:off x="834775" y="0"/>
            <a:ext cx="747444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tretch>
            <a:fillRect/>
          </a:stretch>
        </p:blipFill>
        <p:spPr bwMode="auto">
          <a:xfrm>
            <a:off x="717299" y="0"/>
            <a:ext cx="7633201" cy="691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cs typeface="Papyrus"/>
              </a:rPr>
              <a:t>Awards and Training</a:t>
            </a:r>
            <a:endParaRPr lang="en-US" dirty="0">
              <a:latin typeface="+mn-lt"/>
              <a:cs typeface="Papyrus"/>
            </a:endParaRPr>
          </a:p>
        </p:txBody>
      </p:sp>
      <p:sp>
        <p:nvSpPr>
          <p:cNvPr id="3" name="Content Placeholder 2"/>
          <p:cNvSpPr>
            <a:spLocks noGrp="1"/>
          </p:cNvSpPr>
          <p:nvPr>
            <p:ph idx="1"/>
          </p:nvPr>
        </p:nvSpPr>
        <p:spPr/>
        <p:txBody>
          <a:bodyPr>
            <a:normAutofit fontScale="70000" lnSpcReduction="20000"/>
          </a:bodyPr>
          <a:lstStyle/>
          <a:p>
            <a:r>
              <a:rPr lang="en-US" dirty="0" smtClean="0">
                <a:cs typeface="Papyrus"/>
              </a:rPr>
              <a:t>When you receive awards, click Add New in the Awards section of the Service History, put in the information about the award, and save.</a:t>
            </a:r>
            <a:endParaRPr lang="en-US" dirty="0">
              <a:cs typeface="Papyrus"/>
            </a:endParaRPr>
          </a:p>
          <a:p>
            <a:r>
              <a:rPr lang="en-US" dirty="0" smtClean="0">
                <a:cs typeface="Papyrus"/>
              </a:rPr>
              <a:t>Trainings and orientations are captured the same way, but you will use the Add New button in the Trainings or Orientation section of the Service History.</a:t>
            </a:r>
          </a:p>
          <a:p>
            <a:r>
              <a:rPr lang="en-US" dirty="0" smtClean="0">
                <a:cs typeface="Papyrus"/>
              </a:rPr>
              <a:t>You may ask your organizational point of contact (OPOC) to upload copies of any certificates you receive.  PDF files of the certificates will show up under the Files section of the Service History.  This will allow you to always have an electronic copy of important certificates at your fingertips.</a:t>
            </a:r>
            <a:endParaRPr lang="en-US" dirty="0">
              <a:cs typeface="Papyru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tretch>
            <a:fillRect/>
          </a:stretch>
        </p:blipFill>
        <p:spPr bwMode="auto">
          <a:xfrm>
            <a:off x="614884" y="0"/>
            <a:ext cx="838991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609600"/>
            <a:ext cx="4114800" cy="701040"/>
          </a:xfrm>
        </p:spPr>
        <p:txBody>
          <a:bodyPr>
            <a:normAutofit fontScale="90000"/>
          </a:bodyPr>
          <a:lstStyle/>
          <a:p>
            <a:pPr algn="ctr"/>
            <a:r>
              <a:rPr lang="en-US" dirty="0" smtClean="0">
                <a:latin typeface="+mn-lt"/>
                <a:cs typeface="Papyrus"/>
              </a:rPr>
              <a:t>Summary</a:t>
            </a:r>
            <a:endParaRPr lang="en-US" dirty="0">
              <a:latin typeface="+mn-lt"/>
              <a:cs typeface="Papyrus"/>
            </a:endParaRPr>
          </a:p>
        </p:txBody>
      </p:sp>
      <p:sp>
        <p:nvSpPr>
          <p:cNvPr id="3" name="Content Placeholder 2"/>
          <p:cNvSpPr>
            <a:spLocks noGrp="1"/>
          </p:cNvSpPr>
          <p:nvPr>
            <p:ph idx="1"/>
          </p:nvPr>
        </p:nvSpPr>
        <p:spPr/>
        <p:txBody>
          <a:bodyPr/>
          <a:lstStyle/>
          <a:p>
            <a:r>
              <a:rPr lang="en-US" dirty="0" smtClean="0">
                <a:cs typeface="Papyrus"/>
              </a:rPr>
              <a:t>VMIS is a tool that is beneficial to both you and the Army.</a:t>
            </a:r>
          </a:p>
          <a:p>
            <a:r>
              <a:rPr lang="en-US" dirty="0" smtClean="0">
                <a:cs typeface="Papyrus"/>
              </a:rPr>
              <a:t>You can use VMIS to track your hours, awards, trainings, and maintain copies of certificates.</a:t>
            </a:r>
          </a:p>
          <a:p>
            <a:r>
              <a:rPr lang="en-US" dirty="0" smtClean="0">
                <a:cs typeface="Papyrus"/>
              </a:rPr>
              <a:t>Use opportunity locator to find and apply for volunteer positions.</a:t>
            </a:r>
            <a:endParaRPr lang="en-US" dirty="0">
              <a:cs typeface="Papyru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cs typeface="Papyrus"/>
              </a:rPr>
              <a:t>What is VMIS?</a:t>
            </a:r>
            <a:endParaRPr lang="en-US" dirty="0">
              <a:latin typeface="+mn-lt"/>
              <a:cs typeface="Papyrus"/>
            </a:endParaRPr>
          </a:p>
        </p:txBody>
      </p:sp>
      <p:sp>
        <p:nvSpPr>
          <p:cNvPr id="3" name="Content Placeholder 2"/>
          <p:cNvSpPr>
            <a:spLocks noGrp="1"/>
          </p:cNvSpPr>
          <p:nvPr>
            <p:ph idx="1"/>
          </p:nvPr>
        </p:nvSpPr>
        <p:spPr>
          <a:xfrm>
            <a:off x="1066800" y="2362200"/>
            <a:ext cx="7620000" cy="3733800"/>
          </a:xfrm>
        </p:spPr>
        <p:txBody>
          <a:bodyPr/>
          <a:lstStyle/>
          <a:p>
            <a:r>
              <a:rPr lang="en-US" sz="2800" dirty="0" smtClean="0">
                <a:cs typeface="Papyrus"/>
              </a:rPr>
              <a:t>VMIS is the system used by the Army to track volunteer hours.</a:t>
            </a:r>
          </a:p>
          <a:p>
            <a:r>
              <a:rPr lang="en-US" sz="2800" dirty="0" smtClean="0">
                <a:cs typeface="Papyrus"/>
              </a:rPr>
              <a:t>VMIS allows volunteers to keep a permanent, portable record of volunteer hours, trainings, duties and awards.  Volunteers can also search for new volunteer opportunities using VMIS</a:t>
            </a:r>
            <a:r>
              <a:rPr lang="en-US" dirty="0" smtClean="0"/>
              <a:t>.</a:t>
            </a:r>
            <a:endParaRPr lang="en-US" dirty="0"/>
          </a:p>
        </p:txBody>
      </p:sp>
      <p:pic>
        <p:nvPicPr>
          <p:cNvPr id="5" name="Picture 4"/>
          <p:cNvPicPr>
            <a:picLocks noChangeAspect="1"/>
          </p:cNvPicPr>
          <p:nvPr/>
        </p:nvPicPr>
        <p:blipFill>
          <a:blip r:embed="rId2" cstate="print"/>
          <a:stretch>
            <a:fillRect/>
          </a:stretch>
        </p:blipFill>
        <p:spPr>
          <a:xfrm rot="894450">
            <a:off x="6858000" y="381000"/>
            <a:ext cx="1981200" cy="16819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4267200" cy="701040"/>
          </a:xfrm>
        </p:spPr>
        <p:txBody>
          <a:bodyPr>
            <a:normAutofit fontScale="90000"/>
          </a:bodyPr>
          <a:lstStyle/>
          <a:p>
            <a:pPr algn="ctr"/>
            <a:r>
              <a:rPr lang="en-US" dirty="0" smtClean="0">
                <a:latin typeface="+mn-lt"/>
                <a:cs typeface="Papyrus"/>
              </a:rPr>
              <a:t>Congratulations!</a:t>
            </a:r>
            <a:endParaRPr lang="en-US" dirty="0">
              <a:latin typeface="+mn-lt"/>
              <a:cs typeface="Papyrus"/>
            </a:endParaRPr>
          </a:p>
        </p:txBody>
      </p:sp>
      <p:sp>
        <p:nvSpPr>
          <p:cNvPr id="3" name="Content Placeholder 2"/>
          <p:cNvSpPr>
            <a:spLocks noGrp="1"/>
          </p:cNvSpPr>
          <p:nvPr>
            <p:ph idx="1"/>
          </p:nvPr>
        </p:nvSpPr>
        <p:spPr>
          <a:xfrm>
            <a:off x="990600" y="1143000"/>
            <a:ext cx="7943088" cy="5715000"/>
          </a:xfrm>
        </p:spPr>
        <p:txBody>
          <a:bodyPr>
            <a:normAutofit/>
          </a:bodyPr>
          <a:lstStyle/>
          <a:p>
            <a:r>
              <a:rPr lang="en-US" sz="2000" dirty="0" smtClean="0">
                <a:cs typeface="Papyrus"/>
              </a:rPr>
              <a:t>You have completed the online review of Volunteer Management Information System (VMIS).</a:t>
            </a:r>
          </a:p>
          <a:p>
            <a:r>
              <a:rPr lang="en-US" sz="2000" dirty="0" smtClean="0">
                <a:cs typeface="Papyrus"/>
              </a:rPr>
              <a:t>To complete the training, you must now pass a short exam located at: </a:t>
            </a:r>
          </a:p>
          <a:p>
            <a:pPr algn="ctr">
              <a:buNone/>
            </a:pPr>
            <a:r>
              <a:rPr lang="en-US" sz="2000" dirty="0" smtClean="0">
                <a:cs typeface="Papyrus"/>
              </a:rPr>
              <a:t>http://quizstar.4teachers.org/indez.jsp</a:t>
            </a:r>
          </a:p>
          <a:p>
            <a:r>
              <a:rPr lang="en-US" sz="2000" dirty="0" smtClean="0">
                <a:cs typeface="Papyrus"/>
              </a:rPr>
              <a:t>Begin by registering at Quiz Star then search for the quiz under quiz title/keyword: VMIS</a:t>
            </a:r>
          </a:p>
          <a:p>
            <a:r>
              <a:rPr lang="en-US" sz="2000" dirty="0" smtClean="0">
                <a:cs typeface="Papyrus"/>
              </a:rPr>
              <a:t>Once you have completed the quiz with an 80% or better, send an email to: </a:t>
            </a:r>
          </a:p>
          <a:p>
            <a:pPr algn="ctr">
              <a:buNone/>
            </a:pPr>
            <a:r>
              <a:rPr lang="en-US" sz="2000" dirty="0" smtClean="0">
                <a:cs typeface="Papyrus"/>
              </a:rPr>
              <a:t>FortBlissVolunteer@yahoo.com </a:t>
            </a:r>
          </a:p>
          <a:p>
            <a:pPr>
              <a:buNone/>
            </a:pPr>
            <a:r>
              <a:rPr lang="en-US" sz="2000" dirty="0" smtClean="0">
                <a:cs typeface="Papyrus"/>
              </a:rPr>
              <a:t>    requesting your Certificate of Completion. </a:t>
            </a:r>
          </a:p>
          <a:p>
            <a:r>
              <a:rPr lang="en-US" sz="2000" dirty="0" smtClean="0">
                <a:cs typeface="Papyrus"/>
              </a:rPr>
              <a:t>Your quiz results will be verified and your certificate will be available for pick up at </a:t>
            </a:r>
          </a:p>
          <a:p>
            <a:pPr algn="ctr">
              <a:buNone/>
            </a:pPr>
            <a:r>
              <a:rPr lang="en-US" sz="2000" dirty="0" smtClean="0">
                <a:cs typeface="Papyrus"/>
              </a:rPr>
              <a:t>Army Community Service, 2494 Ricker Road, Ft. Bliss</a:t>
            </a:r>
          </a:p>
          <a:p>
            <a:endParaRPr lang="en-US" sz="2500" dirty="0">
              <a:cs typeface="Papyru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cs typeface="Papyrus"/>
              </a:rPr>
              <a:t>Who Should Use VMIS?</a:t>
            </a:r>
            <a:endParaRPr lang="en-US" dirty="0">
              <a:latin typeface="+mn-lt"/>
              <a:cs typeface="Papyrus"/>
            </a:endParaRPr>
          </a:p>
        </p:txBody>
      </p:sp>
      <p:sp>
        <p:nvSpPr>
          <p:cNvPr id="3" name="Content Placeholder 2"/>
          <p:cNvSpPr>
            <a:spLocks noGrp="1"/>
          </p:cNvSpPr>
          <p:nvPr>
            <p:ph idx="1"/>
          </p:nvPr>
        </p:nvSpPr>
        <p:spPr/>
        <p:txBody>
          <a:bodyPr>
            <a:normAutofit fontScale="77500" lnSpcReduction="20000"/>
          </a:bodyPr>
          <a:lstStyle/>
          <a:p>
            <a:r>
              <a:rPr lang="en-US" dirty="0" smtClean="0">
                <a:cs typeface="Papyrus"/>
              </a:rPr>
              <a:t>Anyone 13 years of age or above should use VMIS.</a:t>
            </a:r>
          </a:p>
          <a:p>
            <a:r>
              <a:rPr lang="en-US" dirty="0" smtClean="0">
                <a:cs typeface="Papyrus"/>
              </a:rPr>
              <a:t>VMIS is beneficial when applying for a scholarship, to college, or a job.</a:t>
            </a:r>
          </a:p>
          <a:p>
            <a:r>
              <a:rPr lang="en-US" dirty="0" smtClean="0">
                <a:cs typeface="Papyrus"/>
              </a:rPr>
              <a:t>The Fort Bliss Army Volunteer Corps can provide references based on the information in VMIS.</a:t>
            </a:r>
          </a:p>
          <a:p>
            <a:r>
              <a:rPr lang="en-US" dirty="0" smtClean="0">
                <a:cs typeface="Papyrus"/>
              </a:rPr>
              <a:t>Registration in VMIS is required in order to receive awards and recognition on the installation.</a:t>
            </a:r>
          </a:p>
          <a:p>
            <a:r>
              <a:rPr lang="en-US" dirty="0" smtClean="0">
                <a:cs typeface="Papyrus"/>
              </a:rPr>
              <a:t>Even if you don’t think VMIS will benefit you, using it will benefit Fort Bliss.  You will help add to the number of volunteer hours on the post by using the VMIS system.</a:t>
            </a:r>
            <a:endParaRPr lang="en-US" dirty="0">
              <a:cs typeface="Papyru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cs typeface="Papyrus"/>
              </a:rPr>
              <a:t>Why Use VMIS?</a:t>
            </a:r>
            <a:endParaRPr lang="en-US" dirty="0">
              <a:latin typeface="+mn-lt"/>
              <a:cs typeface="Papyrus"/>
            </a:endParaRPr>
          </a:p>
        </p:txBody>
      </p:sp>
      <p:sp>
        <p:nvSpPr>
          <p:cNvPr id="3" name="Content Placeholder 2"/>
          <p:cNvSpPr>
            <a:spLocks noGrp="1"/>
          </p:cNvSpPr>
          <p:nvPr>
            <p:ph idx="1"/>
          </p:nvPr>
        </p:nvSpPr>
        <p:spPr>
          <a:xfrm>
            <a:off x="1219200" y="1447800"/>
            <a:ext cx="7714488" cy="4800600"/>
          </a:xfrm>
        </p:spPr>
        <p:txBody>
          <a:bodyPr>
            <a:noAutofit/>
          </a:bodyPr>
          <a:lstStyle/>
          <a:p>
            <a:r>
              <a:rPr lang="en-US" sz="2500" dirty="0" smtClean="0">
                <a:cs typeface="Papyrus"/>
              </a:rPr>
              <a:t>When registered &amp; during volunteer hours worked, volunteers are treated like employees, and you receive protection in the event of an injury, accident, etc.</a:t>
            </a:r>
            <a:endParaRPr lang="en-US" sz="2500" dirty="0">
              <a:cs typeface="Papyrus"/>
            </a:endParaRPr>
          </a:p>
          <a:p>
            <a:r>
              <a:rPr lang="en-US" sz="2500" dirty="0" smtClean="0">
                <a:cs typeface="Papyrus"/>
              </a:rPr>
              <a:t>A record of your volunteer service will be always available when you travel from installation to installation. </a:t>
            </a:r>
          </a:p>
          <a:p>
            <a:r>
              <a:rPr lang="en-US" sz="2500" dirty="0" smtClean="0">
                <a:cs typeface="Papyrus"/>
              </a:rPr>
              <a:t>Benefits received: Training, TDY’s, child care, formal awards and recognition</a:t>
            </a:r>
          </a:p>
          <a:p>
            <a:r>
              <a:rPr lang="en-US" sz="2500" dirty="0" smtClean="0">
                <a:cs typeface="Papyrus"/>
              </a:rPr>
              <a:t>The government is only funded to support programs and services where you can document participation.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cs typeface="Papyrus"/>
              </a:rPr>
              <a:t>Getting Started</a:t>
            </a:r>
            <a:endParaRPr lang="en-US" dirty="0">
              <a:latin typeface="+mn-lt"/>
              <a:cs typeface="Papyrus"/>
            </a:endParaRPr>
          </a:p>
        </p:txBody>
      </p:sp>
      <p:sp>
        <p:nvSpPr>
          <p:cNvPr id="3" name="Content Placeholder 2"/>
          <p:cNvSpPr>
            <a:spLocks noGrp="1"/>
          </p:cNvSpPr>
          <p:nvPr>
            <p:ph idx="1"/>
          </p:nvPr>
        </p:nvSpPr>
        <p:spPr/>
        <p:txBody>
          <a:bodyPr>
            <a:normAutofit fontScale="92500" lnSpcReduction="20000"/>
          </a:bodyPr>
          <a:lstStyle/>
          <a:p>
            <a:r>
              <a:rPr lang="en-US" dirty="0" smtClean="0">
                <a:cs typeface="Papyrus"/>
              </a:rPr>
              <a:t>First, register at </a:t>
            </a:r>
            <a:br>
              <a:rPr lang="en-US" dirty="0" smtClean="0">
                <a:cs typeface="Papyrus"/>
              </a:rPr>
            </a:br>
            <a:r>
              <a:rPr lang="en-US" dirty="0" smtClean="0">
                <a:cs typeface="Papyrus"/>
              </a:rPr>
              <a:t>www.myarmyonesource.com</a:t>
            </a:r>
          </a:p>
          <a:p>
            <a:r>
              <a:rPr lang="en-US" dirty="0" smtClean="0">
                <a:cs typeface="Papyrus"/>
              </a:rPr>
              <a:t>After you are registered you will use your username and password to login on the home screen.</a:t>
            </a:r>
          </a:p>
          <a:p>
            <a:r>
              <a:rPr lang="en-US" dirty="0" smtClean="0">
                <a:cs typeface="Papyrus"/>
              </a:rPr>
              <a:t>Once logged in, click the Volunteer Tools button in the top right corner.  </a:t>
            </a:r>
          </a:p>
          <a:p>
            <a:r>
              <a:rPr lang="en-US" dirty="0" smtClean="0">
                <a:cs typeface="Papyrus"/>
              </a:rPr>
              <a:t>A variety of links will appear in the middle of the screen.  Click on Volunteer Profile and update all personal contact information.</a:t>
            </a:r>
          </a:p>
          <a:p>
            <a:pPr>
              <a:buNone/>
            </a:pPr>
            <a:endParaRPr lang="en-US" dirty="0">
              <a:latin typeface="Papyrus"/>
              <a:cs typeface="Papyrus"/>
            </a:endParaRPr>
          </a:p>
        </p:txBody>
      </p:sp>
      <p:sp>
        <p:nvSpPr>
          <p:cNvPr id="17410" name="AutoShape 2" descr="data:image/jpg;base64,/9j/4AAQSkZJRgABAQAAAQABAAD/2wCEAAkGBhAQEBQQEhQVFRUUFBQVFhUVFBQUFhUQFhQVFBQQFBQXGyYeFxkkGRQUHy8gIycpLCwsFR4xNTAqNSYrLCkBCQoKDgwOGg8PGiwfHyQuLSwpKiwpLCksLCktLCwpLCwsLyksLCwsKSwsKTUsLCwsLCwsLCksKSwpLCwsKSksLP/AABEIAMIBAwMBIgACEQEDEQH/xAAcAAEAAQUBAQAAAAAAAAAAAAAABQECBAYHAwj/xABKEAABAwIBBwkFBAYHCQEAAAABAAIDBBEFBhIhMUFRYQcTIjJxgZGhsRRCUmJygsHR4SMzQ5Ki8BdEU1STsrMWNWOElKPC0uMV/8QAGgEBAAMBAQEAAAAAAAAAAAAAAAIDBAEFBv/EACwRAAICAgIBAQYGAwAAAAAAAAABAgMEESExEkETFDJCUYEFUmGRsdEicaH/2gAMAwEAAhEDEQA/AO4oiIAiIgCIiAIiIAiIgCIiAIiIAiKx0zRrIHeEBei8vamfE394K9sgOog9hQFyIiAIiIAiIgCIiAIiIAiIgCIiAIiIAiIgCIiAIiIAiIgCIo7FMdgpxd7hf4RpKdAkVi1WJxRC73Ad4XNMoOVVziWQDho0+LtXgtJr8UqZyTLIQDsBI89ZWWzKhHrkzTyYxOt4pyk0sNxnAncNJ+771rFbysud+rjeRvJzR5WXPoogNWkrLjaRs171jlmTfXBlllSfRM1XKRVu1Bg7bv8AVYbst64/tGjsZb71hmO+v08le2ABUPIn9Sl3zfqZAywr/wC2/h/NejMuK4e+x3awfisIUrVQ04XFfP6nPbT+pP0vKPWM1saR8pc3yCnKLlaA0Sse3t6Q8bX81onMjj4qpZ/JVscqa9Saypr1Ox4Xl9SzWs9vjb8vNbDBWMeLtIK+d30jDpAsd7dBWZRZQ1lKQWPL27joP5960wzF8yNMMxP4j6CRc4yc5VGSWZKNPgfDb3LfqHEYpm50bg4eY7QtsZxn0zZGal0ZKIimSCIiAIiIAiIgCIiAIiIAiIgCIiAKjnW0lVuubZe5cCzoY3dAaHEa3u+EcPVQnNQW2RlJRW2Z+VfKEyEObERo0F/Hc0Ll9ZiM9WS5xLWE/ad2lY0bXTu5yTV7rdn88Vu+TPJ/LVASSExRHVo6bh8oOocT4Ly52zul4xPPnZO1+MTSjGG9Fo8vvXpFQvfqBd9ILu7Qu44ZkdRU46ELSfieM9x43dq7rLKxTH6OjA5+aKEEaA97WEj5Wk3PcrI4L+Zklhv5mcQhwmVo/VSaf+G/8Ekgc3rNc36mkeq67TcouFSODW1kFzqu8Nv2F1gtiIBGwg9+hd9wXpI77mvRnz4i7FjuRNJUg2aI5Nj2ADT8zRocPNcnxHDJIJnQPHTabWFze/VLd4NxZYrseVXfKMttMqzFVLLouTfJq3NElXck6REDYD63DSTwHmt2osLghFo42M+loHidavrwpyW5PRbDElJbfBwkUMp1RyHsY/8ABWSU0jesx47WuHqF3TEMfpKc5s9RDETqEkrGG3AOIKuoMapai/MzRS2183IyS3bmk2V/uK/N/wALPcl+Y4JdWPK7xiGTdJUA85CxxPvBua7tzm2K0TKbkzdG0y0pL2jSY3aXgfIfe7NfaqZ4k4crkosxJx5XJzWSPO2EKUwXKiopXC7nW+IXuO0bV0HkirrsqKZ2tj2ytv8ADI3NIHY6M/vDeuh5oVtOO9KakaKaXpSUjV8mcto6kBryA86jsd+BW0rjfKVC6ixATN/V1DQ8jdI2zHkcbBp43K27IfLMThsMjrkjoP8Ai+Q8Vrhb/l4S7NMLOfF9m7IiK8uCIiAIiIAiIgCIiAIiIAiIUBqeX+Uns0PNtNnyA3O1sWpzu06h3rjAJnfnnqDUFM5a4wayrfY9Emw4RNNm+OvvWDGwNAA2Lx8m3yejzMizyejasgcnBVTl7xeKKxI2Oeeqw8NBJ7BvXXWtstV5NKYNoQ4a3yPce45g8mra1uxa1GtP68mvHgowT+prHKBlK+ipv0VueldzcRIuGmxc+UjbmtBNt5aNq42KYFxkeS+Rxu6R5znuO8uOldA5WmuM1ObdERy2+oujzvINWhlYM22Tn4LpGPKsbl4+hKw5IVcrA9tO5zHgEGzbFp0g6SpOiocfp4hBT85HE3qt5uF7mgm+a1z72buGzVq1bZQ8pWERRMj9pb0GNb+rm90AfBwU/gWU1JXBzqaQSBhAcQ17bEi4HSaLrXVjKHwye/saa8dR+GTOXz4Pj8nXlrT9MjIh/wBrNUnkNkzM2uvVCTOjZzo515kcXOOYwlxJ1Wd3hdRUCyqAxR8Z1upI3D7M0t/848FN0akm5N8+pJ1aabbfPqTwWu5eYtJTUT3RHNe4tja4a2Zx0vF9oaHW42WxBa3yg0LpaGTNFywtktwael/CSe5X2tqDce9Ftjag2jioo2XLrXcTcud0nOO9zjpJ4lWmjZnB7Rmvbpa9hLHtO9r22IPYsklWFfPqct72eF5S3vZ1nk2ymkq4HxznOlgIBfYDnInAmOQ20Z3Rc022tvtW4WXMOSSN3tE7vd5pgP1Z5I8rrqC92ibnWmz26JudabOeZTwjDMRgxFnRilcYqgDQAH2vJ3ENf9h29dCC1blMpmvw6W4vmujPi8MPk4rz5NMeNTRNjebyU55l+8taAYpD2szdO8OXYtRm4ff+xFqM3D7kRyzUWdTwS/BK5vc9l/WNcswnEDA8aSATr+F2xy7Zyn0ufhsh+B0b/wCMNPk4rhM7F5+U3C3ZjyH42bPoXJDHxVwBxP6RnRfxOx/ePMFTq4jyX5QmKpYxx0P/AEbr7j+rd3OsO8rtwXoU2ecdm2qfnHYREVxaEREAREQBERAEREAUXlPX8xRzyXsRG631EZrfMhSi0XlYxDNonMHvOaD2Xv8AcFCx6i2Rm9RbOTUXSLnnadHZu9FmBY9M2zR/Ote4Xz83yeJNnSeTDHW5jqRxs4OL2X95p6zRxBF+w8Fv6+emvLSHNJa4EEOaSHNcNTmkaitwwjlVqIgG1MXPgftIi1ktvmjdZjjxBb2L0cXKj4+E3rRux8iPj4y4OhY9gEVZFzUoOg3a4dZrtVx+C0Wo5KZwehNGR8zXNPlcKap+VrDHdd0sR3SU8vqxrh5rI/pTwj+8t/w5vTMWmyqq3l/yXzrqs5ZAUvJO8n9LO0D5GEnxdb71uuT+TsNEwsizjnG7i43JNrX1WChJeVnCgNEz38GU9Q7/AMLKJruWOPVT0s0h+KUshZ263O/hCjGFFPK0vucjGqrlaOjLlmXOMvgxRk8RBdCxlxfQevnxO3Xa4jhcFQOLZaYjV3D5uZYf2dNdlxudKSXnuLRwULDC1gs0WGvtJ1k7zxWbJy4tah3vsz35MWtQO84Dj0NbC2aF1wdDmnQ5jx1o3t91w/MXBBUi5t18+0NdPTSc9TyGKTUSLFrwNTZGHQ8eY2ELdMM5YHtAbVUpO+SmcHA8eakII7nOWirLhNcvTL6sqE1zwyaxnkxp5XF8LzCSblts9l+AuC3xtwUZDySuv0qgW+WM383KWg5WsLcOlJJHwfTzjzawjzXt/SnhH95H+HN6Zi66KZPel+5100yeyZwHJ+Gij5uIHSbucdLnO3k/cpNaXU8reGNHQdNKd0cEo85A0ea1nGuVWpmBZTR+ztP7R5bJLb5Wi7GHiS5WO2uta2Tdtda1smOVLKJgjFEw3eS18lvdaNLGniTY23DiFB5GZB0eIwvlkdI2RkhjcGOAFgA9h6t9LX+q1BziSSSSSSS5xLnOcdJc4nSSTtK2PIXK+LDpZueEhjlawjm2OkIlYXDSBqu1+v5VhrtVl25dGGu1WXbl0ba3kaoAbh8/77f/AFWhZeZLNoKgRsLnRvYHNLrXvchwNgBr9V0H+mLDd1R/00n4LUsv8t6DEYmNh50SxuJGfA9g5tws8ZzhbWGnuV2RXXKDa7X6l90IOLa7X6miUVQY5WuGjTb8D42K+mMMrBNDHKPfY13iASF8vzrvfJriXOUEIOxpHg4qOFLtHMV9o25EReibgiIgCIiAIiIAiIgLJX2BK5lymyZ9LffJ/CAQPO/guiYpLmsK0HLKmz6N7vh5nwIe4/6ihYtxaITW4s53GdC9QVjQu0Dw8F7tK+fmjxZI9EVt1UKkrKoiIcFkRUQBEVEOBLoqICpVEVCugK0lCVRSRwoioikdKFeFRqXqSvCdy76EomFMutcm1aG07I9RYA77Ejntv3OjPiuTObcgb9C3rI6rza/mfiodXzNl54eR816GEuWz0sVctnao3XF1csTDJs5gWWvTN4REQBERAEREAREQERlDJaM9ih6qi56mni2lrbdvMxlvmFK5Rjodyw8KeSTuMcLh22ew/wCQIDh56Ly07fX+fRe7XKb5QsDMFSXgWZLdzSNjveb3HT2Fa5BNfRtGv8V4uRX4yPKvr8WZgKuBXi1yvDliaMjR6orAVW6iRLlREQFCiIhEoSiKiArdUJS6oV06UKtVSrSVJHBdWkqhKsLlJI6g99liSOXpMVjOdc2ClrbLYo98OhL3jwHaVtmT/wDvmO393kHdzLx9wURgVLpztjfUqayUjzsUkfsippD4tawf5l9DjY/s8b2j9XwenQvHg6zk/JeMdil1B5NjoDsU4umsIiIAiIgCIiAIiICLx2O7FA4ZUZpiPzOhd9vpxk/abm/a4raa+LOYVpzI+m+Im3ODon4ZWnOY7uIHggM7KrAxV0z4z1usw7njV46u9cLnjcxxGpw0fkV9CUVVzsYfax0hzfhkabPYexwIXNeUrJjMf7UwdB/W+WTedwd6qm2tTRVZX5o0uCqDuB3LJD1EvHcRt+4r0hqyDZy8eypxZ5k62iVD1cHLFbIrxIs7iZ2jLY4LJhpw7UozPXpHVFupEjn+ycbk+92pXjJWc6mlYdJlLIxT9ByiOj1gFXxjU+y6Ma32Rbslake4fBeMmTszdbSFs7uVC46oURiWXLpdgCslXSumSlCpdMh34U4a1hyssvWoxl7lgPmJWdqPoUNL0L3OXmXK0vVheiRzReXK0qy68ppraBr9OKmoklFsVEuzarYWW16/50BeY0aSdO0qUyeo+cfzx6jD0fmk39gXqYWHK6aRtrr8Vtk4M2CEX91uc76t33LO5PoDzNVVOGmV7IWngLvkt4jwWu5Q1ZNoW6SSLgay49RnbfT4Lo2H4b7PDBRi14mAvttmd0n+ZK9vNnHaqh1H+TZVHjbNuyfjsxS6w8MizYwsxYC4IiIAiIgCIiAIiIChF1qGPUZa640EG4PHYtwUfi9HntvtCA1inxARP9oJtFMWsmGyOoAzWTHc12hpP0Hepyto2TMdG8BzXAgjeCtaeBE5zXtDo5AWyNIuC06DoVcMxQ0L2007y6B+imndp0bIJHfEBoB2i21dBzjLHJR9FJtMbj0JOHwP3Eb1rROw+C+ja+giqIzHI0OY4aR943Fcfyw5P5aQmSMGSHWCOvHwPDyVM61IrnBSNVjmLdWkbjr8VkMqweHao83HH1HaEE3esNmPoxzoJXnFXPUWJNxIXoJ3cD5LM6mjM6WiRz1TPWB7U7cqe2Hco+BD2bJDnEz1hCtCr7UN/kueBzwZl56oXrFNSOPgrTUHcPFSUGSVbMouVj5gPw2rEdMd/hoXmZrcFbGlstjS2ZTqg9nr+S8nygLDkqxs0rPwjAZKg57uizfv4DevSx8FzetGqNaitsrhtC+qfmjQwdZ3D8VubGNjZZos1jfIablVoaENAiibYD+S4r3Zhj6qX2OM2A01EltDG/2d/iO5fSqEMKrfzHN+ctIxcgcIMsz8Rm/VwuOYD79RsI4NuO+24roOD07nvzjrcbnvWDHDHZkELc2GIWaN52vO8k3N+JW3YJRZrc49y8Fvb2bUScbbABXIi4AiIgCIiAIiIAiIgCoQqogNexvCtoGgrW3hmY6nnbnwP0EH3T8QOzTpvsXQ3sDhYrXMXwbWRqQGmxYjVYS8NlJno3kBk2sxg6myW1duo+S3mCsZKwPaQ5rhcEWIIK1lr3Q3Y5ufE64cxwuM067A+itwujFMHvowZYnaTTF1nxu3wucbH6Xdztimmn2VyT+UxspuTSnqSZIDzMm4dQns2dy5hjuSVXSE87GbbHt0tPeNHou1UWLsnBzCQ5vXieM2WM7ns1jt1K99fos4AjaCLg9xViq8ujP7ZriSPnYyEfnoKe0213C7RimSOG1NyY+bcfejObp+nUtYreSO+mCoaRsDxY+I0KuWN9UTU4yNAFUN4V4qeKn6vkwxFmqNrxva5v5KLmyHrmnTTSdzb+hKpeMjvjFmL7QhqOK9DkpWD+rTf4b/AMFc3JCtP9Xk72kepCe6o74IxjUjevN1YFLw5AVrtceb2lo/FSEHJy4aZZGjgLuKvhhN9I5qKNUNWTqCyKLCp5zZrSeOwdp1BbtTZM0sXul5HxHR4BSjG6LAW3ACwXqU/hr7lwRdiXRr+F5JRRdKXpu+EdUHidq2GCnc8hrRwAA8gAs6jwYkZ7yGMvbOcbC+4bzwGlbNR0rIWXH6NttMjhaR3BjD1RxOnhtWieRTirxhyyCUrGQLMPmv7NAAHaOdlPVhaR/G+2po0DX2SEMUcMfstN1L/pH63SP2knb29y9Zqx0o5uMFsffnO4knT96lcJwa9tC8S22VsvKRphWoLgvwXCr20aFtDWgCwVkEAYLBeiqLAiIgCIiAIiIAiIgCIiAIiIArXMBFirkQELiOCh2kLWanDHxuzmEtdvH3jaugLGqKJrtiA0KeojlsKqPpN6szCWvZ9L29JvosmOnlzeg9tS3ZnkRyjhzjRmv72t7VM1uAg7FBz4G5hzmEtO8aFJSceiMoqXZFVmJMjNp2y0/GVhMZ7JWXb42VI5c9ufG9r2/ExwcPEFSja+pj0OAkG0EWP5qPqqLDpj+mpGtcdbmNLD+9GQtcMyce1soeOvRlgxGZupxV3+0VQNt+0BYEmQ+GP0sqJoz9YNuHSbfzXmzk6AN48QeN1239HhXLOg/igd9i16kicpp/l/dC8X4/Odo7mhIMj6ln9ejcPnhzj/qKUgwhzetUU5/5f/7K1ZtC6gRdcyBfVzv1lyvhwieTU1x46VsN4W9ap7o44WeZa4+a8pKul+CSc75HPePBxzfAI/xPXwRHsZPtkZBgrc7Nc+7vgjBkd3hl83vspmmwoMFwxsQ+ObNe/uiabD7Tu5W//pTkZsbGxN2AAeg0BUjwmSQ3kLndurwWK3Mts7f7FkaYrvkqa+Jjs6IGWTVzr9OaNzNADRwaAkdHJM7OkJduGwdgUzQ4BwU5TYa1uxZC4i8NwTaVPRRBosFcAqoAiIgCIiAIiIAiIgCIiAIiIAiIgCIiAIiIChC8pKVrl7IgIybCGnYsCbABuWxKlkBqE2TbTsWM7JdvwrdywKnMhAaN/suN3qrm5Lt3LduYCcyEBqMWTTRs8lmw5PjctjEYVbICKgwZo2LNiomtWSiAo1oCqiIAiIgCIiAIiIAiIgCIiAIiIAiIgCIiAIiIAiIgCIiAIiIAiIgCIiAIiIAiIgCIiAIiIAiIgCIiAIiIAiIgP//Z"/>
          <p:cNvSpPr>
            <a:spLocks noChangeAspect="1" noChangeArrowheads="1"/>
          </p:cNvSpPr>
          <p:nvPr/>
        </p:nvSpPr>
        <p:spPr bwMode="auto">
          <a:xfrm>
            <a:off x="80963"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MIS Screenshot 1.jpg"/>
          <p:cNvPicPr>
            <a:picLocks noGrp="1" noChangeAspect="1"/>
          </p:cNvPicPr>
          <p:nvPr>
            <p:ph idx="1"/>
          </p:nvPr>
        </p:nvPicPr>
        <p:blipFill>
          <a:blip r:embed="rId2" cstate="print"/>
          <a:stretch>
            <a:fillRect/>
          </a:stretch>
        </p:blipFill>
        <p:spPr>
          <a:xfrm>
            <a:off x="820226" y="0"/>
            <a:ext cx="7503548" cy="685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Apply for a </a:t>
            </a:r>
            <a:br>
              <a:rPr lang="en-US" dirty="0" smtClean="0"/>
            </a:br>
            <a:r>
              <a:rPr lang="en-US" dirty="0" smtClean="0"/>
              <a:t>Volunteer Position</a:t>
            </a:r>
            <a:endParaRPr lang="en-US" dirty="0"/>
          </a:p>
        </p:txBody>
      </p:sp>
      <p:sp>
        <p:nvSpPr>
          <p:cNvPr id="3" name="Content Placeholder 2"/>
          <p:cNvSpPr>
            <a:spLocks noGrp="1"/>
          </p:cNvSpPr>
          <p:nvPr>
            <p:ph idx="1"/>
          </p:nvPr>
        </p:nvSpPr>
        <p:spPr/>
        <p:txBody>
          <a:bodyPr>
            <a:normAutofit fontScale="25000" lnSpcReduction="20000"/>
          </a:bodyPr>
          <a:lstStyle/>
          <a:p>
            <a:endParaRPr lang="en-US" dirty="0" smtClean="0"/>
          </a:p>
          <a:p>
            <a:r>
              <a:rPr lang="en-US" sz="8000" dirty="0" smtClean="0"/>
              <a:t>Click on the Opportunity Locator link</a:t>
            </a:r>
          </a:p>
          <a:p>
            <a:r>
              <a:rPr lang="en-US" sz="8000" dirty="0" smtClean="0"/>
              <a:t>Search by organization or keyword</a:t>
            </a:r>
          </a:p>
          <a:p>
            <a:r>
              <a:rPr lang="en-US" sz="8000" dirty="0" smtClean="0"/>
              <a:t>Find a position that interests you by clicking on the position title and reading about the position.  Once you find a match for your experience and interests, click apply</a:t>
            </a:r>
          </a:p>
          <a:p>
            <a:r>
              <a:rPr lang="en-US" sz="8000" dirty="0" smtClean="0"/>
              <a:t>An email will automatically be sent to the contact person for that position.  They can then accept you as a volunteer.</a:t>
            </a:r>
          </a:p>
          <a:p>
            <a:r>
              <a:rPr lang="en-US" sz="8000" dirty="0" smtClean="0"/>
              <a:t>You may need to attend orientation, interview with the organization, or complete a background check before being accepted, based on the policies of the organization.  Additionally, the organization may have its own internal application and paperwork that you will need to complete.</a:t>
            </a:r>
          </a:p>
          <a:p>
            <a:r>
              <a:rPr lang="en-US" sz="8000" dirty="0" smtClean="0"/>
              <a:t>You can see all submitted applications if you click on the Applications link.</a:t>
            </a:r>
            <a:endParaRPr lang="en-US" sz="8000" dirty="0"/>
          </a:p>
        </p:txBody>
      </p:sp>
      <p:pic>
        <p:nvPicPr>
          <p:cNvPr id="15362" name="Picture 2" descr="http://t0.gstatic.com/images?q=tbn:ANd9GcSpdxtYvASd8exCLrBV_y84i6hTy3qGRewUkcFbqAtG_JF0220G9A"/>
          <p:cNvPicPr>
            <a:picLocks noChangeAspect="1" noChangeArrowheads="1"/>
          </p:cNvPicPr>
          <p:nvPr/>
        </p:nvPicPr>
        <p:blipFill>
          <a:blip r:embed="rId2" cstate="print"/>
          <a:srcRect/>
          <a:stretch>
            <a:fillRect/>
          </a:stretch>
        </p:blipFill>
        <p:spPr bwMode="auto">
          <a:xfrm>
            <a:off x="6553200" y="0"/>
            <a:ext cx="2143125" cy="21431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lide 7.jpg"/>
          <p:cNvPicPr>
            <a:picLocks noChangeAspect="1"/>
          </p:cNvPicPr>
          <p:nvPr/>
        </p:nvPicPr>
        <p:blipFill>
          <a:blip r:embed="rId2" cstate="print"/>
          <a:stretch>
            <a:fillRect/>
          </a:stretch>
        </p:blipFill>
        <p:spPr>
          <a:xfrm>
            <a:off x="472291" y="0"/>
            <a:ext cx="8199418" cy="685799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tretch>
            <a:fillRect/>
          </a:stretch>
        </p:blipFill>
        <p:spPr bwMode="auto">
          <a:xfrm>
            <a:off x="788415" y="0"/>
            <a:ext cx="756717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2">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3402</TotalTime>
  <Words>918</Words>
  <Application>Microsoft Office PowerPoint</Application>
  <PresentationFormat>On-screen Show (4:3)</PresentationFormat>
  <Paragraphs>63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Lucida Sans Unicode</vt:lpstr>
      <vt:lpstr>Papyrus</vt:lpstr>
      <vt:lpstr>Verdana</vt:lpstr>
      <vt:lpstr>Wingdings 2</vt:lpstr>
      <vt:lpstr>Solstice</vt:lpstr>
      <vt:lpstr>Volunteer Management Information System (VMIS) Training</vt:lpstr>
      <vt:lpstr>What is VMIS?</vt:lpstr>
      <vt:lpstr>Who Should Use VMIS?</vt:lpstr>
      <vt:lpstr>Why Use VMIS?</vt:lpstr>
      <vt:lpstr>Getting Started</vt:lpstr>
      <vt:lpstr>PowerPoint Presentation</vt:lpstr>
      <vt:lpstr>Apply for a  Volunteer Position</vt:lpstr>
      <vt:lpstr>PowerPoint Presentation</vt:lpstr>
      <vt:lpstr>PowerPoint Presentation</vt:lpstr>
      <vt:lpstr>Service History</vt:lpstr>
      <vt:lpstr>PowerPoint Presentation</vt:lpstr>
      <vt:lpstr>PowerPoint Presentation</vt:lpstr>
      <vt:lpstr>Track Your Hours</vt:lpstr>
      <vt:lpstr>Track Your Hours (cont.)</vt:lpstr>
      <vt:lpstr>PowerPoint Presentation</vt:lpstr>
      <vt:lpstr>PowerPoint Presentation</vt:lpstr>
      <vt:lpstr>Awards and Training</vt:lpstr>
      <vt:lpstr>PowerPoint Presentation</vt:lpstr>
      <vt:lpstr>Summary</vt:lpstr>
      <vt:lpstr>Congratulations!</vt:lpstr>
    </vt:vector>
  </TitlesOfParts>
  <Company>U.S.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Volunteer Management Information System (VMIS) Training</dc:title>
  <dc:creator>alison.brown</dc:creator>
  <cp:lastModifiedBy>Foss, April S NAF USA IMCOM</cp:lastModifiedBy>
  <cp:revision>82</cp:revision>
  <dcterms:created xsi:type="dcterms:W3CDTF">2011-03-01T21:06:17Z</dcterms:created>
  <dcterms:modified xsi:type="dcterms:W3CDTF">2015-05-18T21:21:36Z</dcterms:modified>
</cp:coreProperties>
</file>